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2" r:id="rId9"/>
    <p:sldId id="266" r:id="rId10"/>
    <p:sldId id="267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488BD-5564-4D2D-9D27-3AA7E3533935}" v="5" dt="2024-06-05T08:56:53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Smutný" userId="8ddd3f8c-cd9e-49a1-aae8-634ec2ed3f4a" providerId="ADAL" clId="{D35488BD-5564-4D2D-9D27-3AA7E3533935}"/>
    <pc:docChg chg="undo custSel addSld modSld sldOrd">
      <pc:chgData name="Karel Smutný" userId="8ddd3f8c-cd9e-49a1-aae8-634ec2ed3f4a" providerId="ADAL" clId="{D35488BD-5564-4D2D-9D27-3AA7E3533935}" dt="2024-06-05T08:56:53.736" v="372"/>
      <pc:docMkLst>
        <pc:docMk/>
      </pc:docMkLst>
      <pc:sldChg chg="modAnim">
        <pc:chgData name="Karel Smutný" userId="8ddd3f8c-cd9e-49a1-aae8-634ec2ed3f4a" providerId="ADAL" clId="{D35488BD-5564-4D2D-9D27-3AA7E3533935}" dt="2024-06-05T08:56:53.736" v="372"/>
        <pc:sldMkLst>
          <pc:docMk/>
          <pc:sldMk cId="4003757460" sldId="259"/>
        </pc:sldMkLst>
      </pc:sldChg>
      <pc:sldChg chg="ord">
        <pc:chgData name="Karel Smutný" userId="8ddd3f8c-cd9e-49a1-aae8-634ec2ed3f4a" providerId="ADAL" clId="{D35488BD-5564-4D2D-9D27-3AA7E3533935}" dt="2024-05-28T09:57:26.974" v="371"/>
        <pc:sldMkLst>
          <pc:docMk/>
          <pc:sldMk cId="4282238426" sldId="262"/>
        </pc:sldMkLst>
      </pc:sldChg>
      <pc:sldChg chg="addSp delSp mod">
        <pc:chgData name="Karel Smutný" userId="8ddd3f8c-cd9e-49a1-aae8-634ec2ed3f4a" providerId="ADAL" clId="{D35488BD-5564-4D2D-9D27-3AA7E3533935}" dt="2024-05-28T06:59:52.097" v="3" actId="9405"/>
        <pc:sldMkLst>
          <pc:docMk/>
          <pc:sldMk cId="555949375" sldId="263"/>
        </pc:sldMkLst>
        <pc:inkChg chg="add del">
          <ac:chgData name="Karel Smutný" userId="8ddd3f8c-cd9e-49a1-aae8-634ec2ed3f4a" providerId="ADAL" clId="{D35488BD-5564-4D2D-9D27-3AA7E3533935}" dt="2024-05-28T06:59:47.979" v="2" actId="9405"/>
          <ac:inkMkLst>
            <pc:docMk/>
            <pc:sldMk cId="555949375" sldId="263"/>
            <ac:inkMk id="10" creationId="{DA0594A2-3607-4126-14D3-E516B588A8DD}"/>
          </ac:inkMkLst>
        </pc:inkChg>
        <pc:inkChg chg="add">
          <ac:chgData name="Karel Smutný" userId="8ddd3f8c-cd9e-49a1-aae8-634ec2ed3f4a" providerId="ADAL" clId="{D35488BD-5564-4D2D-9D27-3AA7E3533935}" dt="2024-05-28T06:59:52.097" v="3" actId="9405"/>
          <ac:inkMkLst>
            <pc:docMk/>
            <pc:sldMk cId="555949375" sldId="263"/>
            <ac:inkMk id="11" creationId="{FD819733-AC99-BA84-20CD-BCDD5CF4C7AC}"/>
          </ac:inkMkLst>
        </pc:inkChg>
      </pc:sldChg>
      <pc:sldChg chg="addSp delSp modSp new mod modClrScheme chgLayout">
        <pc:chgData name="Karel Smutný" userId="8ddd3f8c-cd9e-49a1-aae8-634ec2ed3f4a" providerId="ADAL" clId="{D35488BD-5564-4D2D-9D27-3AA7E3533935}" dt="2024-05-28T07:00:48.985" v="82" actId="6549"/>
        <pc:sldMkLst>
          <pc:docMk/>
          <pc:sldMk cId="1699319761" sldId="266"/>
        </pc:sldMkLst>
        <pc:spChg chg="del mod ord">
          <ac:chgData name="Karel Smutný" userId="8ddd3f8c-cd9e-49a1-aae8-634ec2ed3f4a" providerId="ADAL" clId="{D35488BD-5564-4D2D-9D27-3AA7E3533935}" dt="2024-05-28T07:00:11.205" v="4" actId="700"/>
          <ac:spMkLst>
            <pc:docMk/>
            <pc:sldMk cId="1699319761" sldId="266"/>
            <ac:spMk id="2" creationId="{14481FB4-4751-399F-DB35-0B4F305F1B31}"/>
          </ac:spMkLst>
        </pc:spChg>
        <pc:spChg chg="del mod ord">
          <ac:chgData name="Karel Smutný" userId="8ddd3f8c-cd9e-49a1-aae8-634ec2ed3f4a" providerId="ADAL" clId="{D35488BD-5564-4D2D-9D27-3AA7E3533935}" dt="2024-05-28T07:00:11.205" v="4" actId="700"/>
          <ac:spMkLst>
            <pc:docMk/>
            <pc:sldMk cId="1699319761" sldId="266"/>
            <ac:spMk id="3" creationId="{BFDE24C3-09AC-5BFD-EBBF-C0A3FAFC3727}"/>
          </ac:spMkLst>
        </pc:spChg>
        <pc:spChg chg="del">
          <ac:chgData name="Karel Smutný" userId="8ddd3f8c-cd9e-49a1-aae8-634ec2ed3f4a" providerId="ADAL" clId="{D35488BD-5564-4D2D-9D27-3AA7E3533935}" dt="2024-05-28T07:00:11.205" v="4" actId="700"/>
          <ac:spMkLst>
            <pc:docMk/>
            <pc:sldMk cId="1699319761" sldId="266"/>
            <ac:spMk id="4" creationId="{4061532F-77E1-4D51-B951-237ECF2823C3}"/>
          </ac:spMkLst>
        </pc:spChg>
        <pc:spChg chg="add mod ord">
          <ac:chgData name="Karel Smutný" userId="8ddd3f8c-cd9e-49a1-aae8-634ec2ed3f4a" providerId="ADAL" clId="{D35488BD-5564-4D2D-9D27-3AA7E3533935}" dt="2024-05-28T07:00:23.691" v="48" actId="20577"/>
          <ac:spMkLst>
            <pc:docMk/>
            <pc:sldMk cId="1699319761" sldId="266"/>
            <ac:spMk id="5" creationId="{6858E63E-C9EB-7654-86B0-BC911E9EAD37}"/>
          </ac:spMkLst>
        </pc:spChg>
        <pc:spChg chg="add mod ord">
          <ac:chgData name="Karel Smutný" userId="8ddd3f8c-cd9e-49a1-aae8-634ec2ed3f4a" providerId="ADAL" clId="{D35488BD-5564-4D2D-9D27-3AA7E3533935}" dt="2024-05-28T07:00:48.985" v="82" actId="6549"/>
          <ac:spMkLst>
            <pc:docMk/>
            <pc:sldMk cId="1699319761" sldId="266"/>
            <ac:spMk id="6" creationId="{957FFB68-CA2B-7D76-BD69-6BC4BDE09936}"/>
          </ac:spMkLst>
        </pc:spChg>
      </pc:sldChg>
      <pc:sldChg chg="modSp new mod modAnim">
        <pc:chgData name="Karel Smutný" userId="8ddd3f8c-cd9e-49a1-aae8-634ec2ed3f4a" providerId="ADAL" clId="{D35488BD-5564-4D2D-9D27-3AA7E3533935}" dt="2024-05-28T07:04:27.040" v="325"/>
        <pc:sldMkLst>
          <pc:docMk/>
          <pc:sldMk cId="3354941385" sldId="267"/>
        </pc:sldMkLst>
        <pc:spChg chg="mod">
          <ac:chgData name="Karel Smutný" userId="8ddd3f8c-cd9e-49a1-aae8-634ec2ed3f4a" providerId="ADAL" clId="{D35488BD-5564-4D2D-9D27-3AA7E3533935}" dt="2024-05-28T07:02:12.362" v="95" actId="20577"/>
          <ac:spMkLst>
            <pc:docMk/>
            <pc:sldMk cId="3354941385" sldId="267"/>
            <ac:spMk id="2" creationId="{A26914A6-4C32-7C96-594B-6106366BA9D7}"/>
          </ac:spMkLst>
        </pc:spChg>
        <pc:spChg chg="mod">
          <ac:chgData name="Karel Smutný" userId="8ddd3f8c-cd9e-49a1-aae8-634ec2ed3f4a" providerId="ADAL" clId="{D35488BD-5564-4D2D-9D27-3AA7E3533935}" dt="2024-05-28T07:04:17.008" v="324" actId="20577"/>
          <ac:spMkLst>
            <pc:docMk/>
            <pc:sldMk cId="3354941385" sldId="267"/>
            <ac:spMk id="3" creationId="{7C77925C-9A53-2309-7B7D-8B8426BEE226}"/>
          </ac:spMkLst>
        </pc:spChg>
      </pc:sldChg>
      <pc:sldChg chg="addSp delSp modSp new mod setBg modClrScheme chgLayout">
        <pc:chgData name="Karel Smutný" userId="8ddd3f8c-cd9e-49a1-aae8-634ec2ed3f4a" providerId="ADAL" clId="{D35488BD-5564-4D2D-9D27-3AA7E3533935}" dt="2024-05-28T09:21:38.037" v="369" actId="1076"/>
        <pc:sldMkLst>
          <pc:docMk/>
          <pc:sldMk cId="903954421" sldId="268"/>
        </pc:sldMkLst>
        <pc:spChg chg="del">
          <ac:chgData name="Karel Smutný" userId="8ddd3f8c-cd9e-49a1-aae8-634ec2ed3f4a" providerId="ADAL" clId="{D35488BD-5564-4D2D-9D27-3AA7E3533935}" dt="2024-05-28T09:20:12.629" v="329" actId="700"/>
          <ac:spMkLst>
            <pc:docMk/>
            <pc:sldMk cId="903954421" sldId="268"/>
            <ac:spMk id="2" creationId="{06068A4A-3964-1F3F-251E-8858B68BDB28}"/>
          </ac:spMkLst>
        </pc:spChg>
        <pc:spChg chg="del">
          <ac:chgData name="Karel Smutný" userId="8ddd3f8c-cd9e-49a1-aae8-634ec2ed3f4a" providerId="ADAL" clId="{D35488BD-5564-4D2D-9D27-3AA7E3533935}" dt="2024-05-28T09:20:12.629" v="329" actId="700"/>
          <ac:spMkLst>
            <pc:docMk/>
            <pc:sldMk cId="903954421" sldId="268"/>
            <ac:spMk id="3" creationId="{E4758FF8-8FA5-A74E-B548-372959C4A172}"/>
          </ac:spMkLst>
        </pc:spChg>
        <pc:spChg chg="del">
          <ac:chgData name="Karel Smutný" userId="8ddd3f8c-cd9e-49a1-aae8-634ec2ed3f4a" providerId="ADAL" clId="{D35488BD-5564-4D2D-9D27-3AA7E3533935}" dt="2024-05-28T09:20:12.629" v="329" actId="700"/>
          <ac:spMkLst>
            <pc:docMk/>
            <pc:sldMk cId="903954421" sldId="268"/>
            <ac:spMk id="4" creationId="{23F67851-5125-C545-171C-96FFDEF1F4D3}"/>
          </ac:spMkLst>
        </pc:spChg>
        <pc:spChg chg="add del mod ord">
          <ac:chgData name="Karel Smutný" userId="8ddd3f8c-cd9e-49a1-aae8-634ec2ed3f4a" providerId="ADAL" clId="{D35488BD-5564-4D2D-9D27-3AA7E3533935}" dt="2024-05-28T09:20:57.784" v="333" actId="478"/>
          <ac:spMkLst>
            <pc:docMk/>
            <pc:sldMk cId="903954421" sldId="268"/>
            <ac:spMk id="5" creationId="{17B8E43A-9699-2CF2-E2EF-7E6F065F2393}"/>
          </ac:spMkLst>
        </pc:spChg>
        <pc:spChg chg="add del mod ord">
          <ac:chgData name="Karel Smutný" userId="8ddd3f8c-cd9e-49a1-aae8-634ec2ed3f4a" providerId="ADAL" clId="{D35488BD-5564-4D2D-9D27-3AA7E3533935}" dt="2024-05-28T09:21:00.393" v="334" actId="478"/>
          <ac:spMkLst>
            <pc:docMk/>
            <pc:sldMk cId="903954421" sldId="268"/>
            <ac:spMk id="6" creationId="{05664B2F-D092-098E-826E-FF114F6D63F6}"/>
          </ac:spMkLst>
        </pc:spChg>
        <pc:spChg chg="add mod ord">
          <ac:chgData name="Karel Smutný" userId="8ddd3f8c-cd9e-49a1-aae8-634ec2ed3f4a" providerId="ADAL" clId="{D35488BD-5564-4D2D-9D27-3AA7E3533935}" dt="2024-05-28T09:21:38.037" v="369" actId="1076"/>
          <ac:spMkLst>
            <pc:docMk/>
            <pc:sldMk cId="903954421" sldId="268"/>
            <ac:spMk id="7" creationId="{7DD2E80B-C979-8231-F7D2-F7E38C28F1BF}"/>
          </ac:spMkLst>
        </pc:spChg>
        <pc:picChg chg="add mod">
          <ac:chgData name="Karel Smutný" userId="8ddd3f8c-cd9e-49a1-aae8-634ec2ed3f4a" providerId="ADAL" clId="{D35488BD-5564-4D2D-9D27-3AA7E3533935}" dt="2024-05-28T09:20:25.444" v="331" actId="732"/>
          <ac:picMkLst>
            <pc:docMk/>
            <pc:sldMk cId="903954421" sldId="268"/>
            <ac:picMk id="7170" creationId="{AC4AAE4A-302D-0C02-578D-37ADDCBF8F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7F635-D0DE-4E1C-A742-BAEB14D5B491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1DEEF-F12E-4D73-A318-0AFAE61C2F9D}">
      <dgm:prSet/>
      <dgm:spPr/>
      <dgm:t>
        <a:bodyPr/>
        <a:lstStyle/>
        <a:p>
          <a:r>
            <a:rPr lang="cs-CZ" dirty="0"/>
            <a:t>O</a:t>
          </a:r>
          <a:r>
            <a:rPr lang="en-US" dirty="0" err="1"/>
            <a:t>ur</a:t>
          </a:r>
          <a:r>
            <a:rPr lang="en-US" dirty="0"/>
            <a:t> goods are constantly degrading in </a:t>
          </a:r>
          <a:r>
            <a:rPr lang="en-US" b="1" dirty="0"/>
            <a:t>Quality</a:t>
          </a:r>
          <a:r>
            <a:rPr lang="en-US" dirty="0"/>
            <a:t> as they approach their sell by date.</a:t>
          </a:r>
        </a:p>
      </dgm:t>
    </dgm:pt>
    <dgm:pt modelId="{4F71A20D-956B-4347-A1C6-3BD922ED352E}" type="parTrans" cxnId="{FDACE594-8B3D-420A-A873-E59E9E26AE66}">
      <dgm:prSet/>
      <dgm:spPr/>
      <dgm:t>
        <a:bodyPr/>
        <a:lstStyle/>
        <a:p>
          <a:endParaRPr lang="en-US"/>
        </a:p>
      </dgm:t>
    </dgm:pt>
    <dgm:pt modelId="{F226AC7C-9D2D-4463-A62C-08921D902CB1}" type="sibTrans" cxnId="{FDACE594-8B3D-420A-A873-E59E9E26AE66}">
      <dgm:prSet/>
      <dgm:spPr/>
      <dgm:t>
        <a:bodyPr/>
        <a:lstStyle/>
        <a:p>
          <a:endParaRPr lang="en-US"/>
        </a:p>
      </dgm:t>
    </dgm:pt>
    <dgm:pt modelId="{19A187E0-3A42-4782-8D76-DE1D536C7925}">
      <dgm:prSet/>
      <dgm:spPr/>
      <dgm:t>
        <a:bodyPr/>
        <a:lstStyle/>
        <a:p>
          <a:r>
            <a:rPr lang="en-US" dirty="0"/>
            <a:t>All items have a </a:t>
          </a:r>
          <a:r>
            <a:rPr lang="en-US" b="1" dirty="0" err="1"/>
            <a:t>SellIn</a:t>
          </a:r>
          <a:r>
            <a:rPr lang="en-US" dirty="0"/>
            <a:t> value which denotes the number of days we have to sell the items</a:t>
          </a:r>
          <a:r>
            <a:rPr lang="cs-CZ" dirty="0"/>
            <a:t>.</a:t>
          </a:r>
          <a:endParaRPr lang="en-US" dirty="0"/>
        </a:p>
      </dgm:t>
    </dgm:pt>
    <dgm:pt modelId="{C6D22085-42E2-468E-ADD7-0CD06702A2A0}" type="parTrans" cxnId="{A39E7E7E-0A64-4379-9043-5D61EC3430D2}">
      <dgm:prSet/>
      <dgm:spPr/>
      <dgm:t>
        <a:bodyPr/>
        <a:lstStyle/>
        <a:p>
          <a:endParaRPr lang="en-US"/>
        </a:p>
      </dgm:t>
    </dgm:pt>
    <dgm:pt modelId="{2347413F-7D39-4BDA-8D35-6FB060920493}" type="sibTrans" cxnId="{A39E7E7E-0A64-4379-9043-5D61EC3430D2}">
      <dgm:prSet/>
      <dgm:spPr/>
      <dgm:t>
        <a:bodyPr/>
        <a:lstStyle/>
        <a:p>
          <a:endParaRPr lang="en-US"/>
        </a:p>
      </dgm:t>
    </dgm:pt>
    <dgm:pt modelId="{C2B3BD8C-D5A4-4ADE-8FB6-B75E338C0D61}">
      <dgm:prSet/>
      <dgm:spPr/>
      <dgm:t>
        <a:bodyPr/>
        <a:lstStyle/>
        <a:p>
          <a:r>
            <a:rPr lang="en-US" dirty="0"/>
            <a:t>All items have a </a:t>
          </a:r>
          <a:r>
            <a:rPr lang="en-US" b="1" dirty="0"/>
            <a:t>Quality</a:t>
          </a:r>
          <a:r>
            <a:rPr lang="en-US" dirty="0"/>
            <a:t> value which denotes how valuable the item is</a:t>
          </a:r>
          <a:r>
            <a:rPr lang="cs-CZ" dirty="0"/>
            <a:t>.</a:t>
          </a:r>
          <a:endParaRPr lang="en-US" dirty="0"/>
        </a:p>
      </dgm:t>
    </dgm:pt>
    <dgm:pt modelId="{48DEA205-0E2F-4875-A808-1212F93020BD}" type="parTrans" cxnId="{99C42F59-0A42-47B3-8297-C824F31962E9}">
      <dgm:prSet/>
      <dgm:spPr/>
      <dgm:t>
        <a:bodyPr/>
        <a:lstStyle/>
        <a:p>
          <a:endParaRPr lang="en-US"/>
        </a:p>
      </dgm:t>
    </dgm:pt>
    <dgm:pt modelId="{D7DC0133-4D0E-484B-89BD-8A813F505107}" type="sibTrans" cxnId="{99C42F59-0A42-47B3-8297-C824F31962E9}">
      <dgm:prSet/>
      <dgm:spPr/>
      <dgm:t>
        <a:bodyPr/>
        <a:lstStyle/>
        <a:p>
          <a:endParaRPr lang="en-US"/>
        </a:p>
      </dgm:t>
    </dgm:pt>
    <dgm:pt modelId="{875A9D65-FAB3-472C-A871-7A585BDEE831}">
      <dgm:prSet/>
      <dgm:spPr/>
      <dgm:t>
        <a:bodyPr/>
        <a:lstStyle/>
        <a:p>
          <a:r>
            <a:rPr lang="en-US"/>
            <a:t>At the end of each day our system lowers both values for every item</a:t>
          </a:r>
          <a:r>
            <a:rPr lang="cs-CZ"/>
            <a:t>.</a:t>
          </a:r>
          <a:endParaRPr lang="en-US"/>
        </a:p>
      </dgm:t>
    </dgm:pt>
    <dgm:pt modelId="{22C98E5B-D7A9-4B6D-A90C-F72510B40154}" type="parTrans" cxnId="{669E7708-0683-44CB-ACCC-68C47AA477C7}">
      <dgm:prSet/>
      <dgm:spPr/>
      <dgm:t>
        <a:bodyPr/>
        <a:lstStyle/>
        <a:p>
          <a:endParaRPr lang="en-US"/>
        </a:p>
      </dgm:t>
    </dgm:pt>
    <dgm:pt modelId="{78AB1299-F8FC-41E0-9C1E-CD228F5B1120}" type="sibTrans" cxnId="{669E7708-0683-44CB-ACCC-68C47AA477C7}">
      <dgm:prSet/>
      <dgm:spPr/>
      <dgm:t>
        <a:bodyPr/>
        <a:lstStyle/>
        <a:p>
          <a:endParaRPr lang="en-US"/>
        </a:p>
      </dgm:t>
    </dgm:pt>
    <dgm:pt modelId="{D6854083-E1A5-4784-8949-95EC189B13DC}" type="pres">
      <dgm:prSet presAssocID="{E9B7F635-D0DE-4E1C-A742-BAEB14D5B491}" presName="vert0" presStyleCnt="0">
        <dgm:presLayoutVars>
          <dgm:dir/>
          <dgm:animOne val="branch"/>
          <dgm:animLvl val="lvl"/>
        </dgm:presLayoutVars>
      </dgm:prSet>
      <dgm:spPr/>
    </dgm:pt>
    <dgm:pt modelId="{4C1EE8E1-93F1-479B-8A9F-26111F0BC7F7}" type="pres">
      <dgm:prSet presAssocID="{A8B1DEEF-F12E-4D73-A318-0AFAE61C2F9D}" presName="thickLine" presStyleLbl="alignNode1" presStyleIdx="0" presStyleCnt="4"/>
      <dgm:spPr/>
    </dgm:pt>
    <dgm:pt modelId="{9B3733B6-F1AD-4EC2-A429-B780EE104968}" type="pres">
      <dgm:prSet presAssocID="{A8B1DEEF-F12E-4D73-A318-0AFAE61C2F9D}" presName="horz1" presStyleCnt="0"/>
      <dgm:spPr/>
    </dgm:pt>
    <dgm:pt modelId="{C164FAC6-D3A4-4699-AD01-E3C31D43CAA4}" type="pres">
      <dgm:prSet presAssocID="{A8B1DEEF-F12E-4D73-A318-0AFAE61C2F9D}" presName="tx1" presStyleLbl="revTx" presStyleIdx="0" presStyleCnt="4"/>
      <dgm:spPr/>
    </dgm:pt>
    <dgm:pt modelId="{50AAF3C4-A999-4366-A99F-2163513E8B68}" type="pres">
      <dgm:prSet presAssocID="{A8B1DEEF-F12E-4D73-A318-0AFAE61C2F9D}" presName="vert1" presStyleCnt="0"/>
      <dgm:spPr/>
    </dgm:pt>
    <dgm:pt modelId="{1CC38208-F92F-4993-8703-28DD2100993A}" type="pres">
      <dgm:prSet presAssocID="{19A187E0-3A42-4782-8D76-DE1D536C7925}" presName="thickLine" presStyleLbl="alignNode1" presStyleIdx="1" presStyleCnt="4"/>
      <dgm:spPr/>
    </dgm:pt>
    <dgm:pt modelId="{233C3EEB-C605-4CAD-B718-4965F3E79BA3}" type="pres">
      <dgm:prSet presAssocID="{19A187E0-3A42-4782-8D76-DE1D536C7925}" presName="horz1" presStyleCnt="0"/>
      <dgm:spPr/>
    </dgm:pt>
    <dgm:pt modelId="{8BF6859F-95C9-4259-B7CF-133D7D85E684}" type="pres">
      <dgm:prSet presAssocID="{19A187E0-3A42-4782-8D76-DE1D536C7925}" presName="tx1" presStyleLbl="revTx" presStyleIdx="1" presStyleCnt="4"/>
      <dgm:spPr/>
    </dgm:pt>
    <dgm:pt modelId="{EBD171BC-2BF2-4D41-99D2-36CED9640154}" type="pres">
      <dgm:prSet presAssocID="{19A187E0-3A42-4782-8D76-DE1D536C7925}" presName="vert1" presStyleCnt="0"/>
      <dgm:spPr/>
    </dgm:pt>
    <dgm:pt modelId="{7A39CC7D-1C12-43B8-9FCB-4DAFE7B0FF76}" type="pres">
      <dgm:prSet presAssocID="{C2B3BD8C-D5A4-4ADE-8FB6-B75E338C0D61}" presName="thickLine" presStyleLbl="alignNode1" presStyleIdx="2" presStyleCnt="4"/>
      <dgm:spPr/>
    </dgm:pt>
    <dgm:pt modelId="{5DDEE887-DD27-4965-8836-C73A0C12ACFD}" type="pres">
      <dgm:prSet presAssocID="{C2B3BD8C-D5A4-4ADE-8FB6-B75E338C0D61}" presName="horz1" presStyleCnt="0"/>
      <dgm:spPr/>
    </dgm:pt>
    <dgm:pt modelId="{89487D02-F941-4131-83EF-6AA86827E6FB}" type="pres">
      <dgm:prSet presAssocID="{C2B3BD8C-D5A4-4ADE-8FB6-B75E338C0D61}" presName="tx1" presStyleLbl="revTx" presStyleIdx="2" presStyleCnt="4"/>
      <dgm:spPr/>
    </dgm:pt>
    <dgm:pt modelId="{12AF0666-6C60-4FA4-85B5-3F09BCF7A571}" type="pres">
      <dgm:prSet presAssocID="{C2B3BD8C-D5A4-4ADE-8FB6-B75E338C0D61}" presName="vert1" presStyleCnt="0"/>
      <dgm:spPr/>
    </dgm:pt>
    <dgm:pt modelId="{3FC28C75-26B8-4F0B-A152-032F78E3CB34}" type="pres">
      <dgm:prSet presAssocID="{875A9D65-FAB3-472C-A871-7A585BDEE831}" presName="thickLine" presStyleLbl="alignNode1" presStyleIdx="3" presStyleCnt="4"/>
      <dgm:spPr/>
    </dgm:pt>
    <dgm:pt modelId="{A5686A82-278B-4A6E-955F-C1F16C86D3DD}" type="pres">
      <dgm:prSet presAssocID="{875A9D65-FAB3-472C-A871-7A585BDEE831}" presName="horz1" presStyleCnt="0"/>
      <dgm:spPr/>
    </dgm:pt>
    <dgm:pt modelId="{DF8C41E4-C4D3-474D-BEAC-2B20C4D29CB6}" type="pres">
      <dgm:prSet presAssocID="{875A9D65-FAB3-472C-A871-7A585BDEE831}" presName="tx1" presStyleLbl="revTx" presStyleIdx="3" presStyleCnt="4"/>
      <dgm:spPr/>
    </dgm:pt>
    <dgm:pt modelId="{EE1AA625-4959-4559-BC50-57F59E0F7D6E}" type="pres">
      <dgm:prSet presAssocID="{875A9D65-FAB3-472C-A871-7A585BDEE831}" presName="vert1" presStyleCnt="0"/>
      <dgm:spPr/>
    </dgm:pt>
  </dgm:ptLst>
  <dgm:cxnLst>
    <dgm:cxn modelId="{669E7708-0683-44CB-ACCC-68C47AA477C7}" srcId="{E9B7F635-D0DE-4E1C-A742-BAEB14D5B491}" destId="{875A9D65-FAB3-472C-A871-7A585BDEE831}" srcOrd="3" destOrd="0" parTransId="{22C98E5B-D7A9-4B6D-A90C-F72510B40154}" sibTransId="{78AB1299-F8FC-41E0-9C1E-CD228F5B1120}"/>
    <dgm:cxn modelId="{E31A9120-69D1-4257-BB7D-DBAA44550AAF}" type="presOf" srcId="{E9B7F635-D0DE-4E1C-A742-BAEB14D5B491}" destId="{D6854083-E1A5-4784-8949-95EC189B13DC}" srcOrd="0" destOrd="0" presId="urn:microsoft.com/office/officeart/2008/layout/LinedList"/>
    <dgm:cxn modelId="{2FC88939-A124-4064-ACA7-2DD2E54CD3B7}" type="presOf" srcId="{A8B1DEEF-F12E-4D73-A318-0AFAE61C2F9D}" destId="{C164FAC6-D3A4-4699-AD01-E3C31D43CAA4}" srcOrd="0" destOrd="0" presId="urn:microsoft.com/office/officeart/2008/layout/LinedList"/>
    <dgm:cxn modelId="{3B574B76-277B-47DB-B5AE-2D522E23BA44}" type="presOf" srcId="{19A187E0-3A42-4782-8D76-DE1D536C7925}" destId="{8BF6859F-95C9-4259-B7CF-133D7D85E684}" srcOrd="0" destOrd="0" presId="urn:microsoft.com/office/officeart/2008/layout/LinedList"/>
    <dgm:cxn modelId="{99C42F59-0A42-47B3-8297-C824F31962E9}" srcId="{E9B7F635-D0DE-4E1C-A742-BAEB14D5B491}" destId="{C2B3BD8C-D5A4-4ADE-8FB6-B75E338C0D61}" srcOrd="2" destOrd="0" parTransId="{48DEA205-0E2F-4875-A808-1212F93020BD}" sibTransId="{D7DC0133-4D0E-484B-89BD-8A813F505107}"/>
    <dgm:cxn modelId="{A39E7E7E-0A64-4379-9043-5D61EC3430D2}" srcId="{E9B7F635-D0DE-4E1C-A742-BAEB14D5B491}" destId="{19A187E0-3A42-4782-8D76-DE1D536C7925}" srcOrd="1" destOrd="0" parTransId="{C6D22085-42E2-468E-ADD7-0CD06702A2A0}" sibTransId="{2347413F-7D39-4BDA-8D35-6FB060920493}"/>
    <dgm:cxn modelId="{FDACE594-8B3D-420A-A873-E59E9E26AE66}" srcId="{E9B7F635-D0DE-4E1C-A742-BAEB14D5B491}" destId="{A8B1DEEF-F12E-4D73-A318-0AFAE61C2F9D}" srcOrd="0" destOrd="0" parTransId="{4F71A20D-956B-4347-A1C6-3BD922ED352E}" sibTransId="{F226AC7C-9D2D-4463-A62C-08921D902CB1}"/>
    <dgm:cxn modelId="{26527AB5-E8BC-4B6A-9863-DA7A3E4AA79D}" type="presOf" srcId="{875A9D65-FAB3-472C-A871-7A585BDEE831}" destId="{DF8C41E4-C4D3-474D-BEAC-2B20C4D29CB6}" srcOrd="0" destOrd="0" presId="urn:microsoft.com/office/officeart/2008/layout/LinedList"/>
    <dgm:cxn modelId="{47D895CA-D18D-43D0-8883-CE03805B0CBB}" type="presOf" srcId="{C2B3BD8C-D5A4-4ADE-8FB6-B75E338C0D61}" destId="{89487D02-F941-4131-83EF-6AA86827E6FB}" srcOrd="0" destOrd="0" presId="urn:microsoft.com/office/officeart/2008/layout/LinedList"/>
    <dgm:cxn modelId="{359EE36D-29C8-4234-8712-EFDE54D9C385}" type="presParOf" srcId="{D6854083-E1A5-4784-8949-95EC189B13DC}" destId="{4C1EE8E1-93F1-479B-8A9F-26111F0BC7F7}" srcOrd="0" destOrd="0" presId="urn:microsoft.com/office/officeart/2008/layout/LinedList"/>
    <dgm:cxn modelId="{63F688E8-4C84-4B38-B015-61BEB2293FD0}" type="presParOf" srcId="{D6854083-E1A5-4784-8949-95EC189B13DC}" destId="{9B3733B6-F1AD-4EC2-A429-B780EE104968}" srcOrd="1" destOrd="0" presId="urn:microsoft.com/office/officeart/2008/layout/LinedList"/>
    <dgm:cxn modelId="{E427B111-6B1B-4E62-A99E-97C3376B9A06}" type="presParOf" srcId="{9B3733B6-F1AD-4EC2-A429-B780EE104968}" destId="{C164FAC6-D3A4-4699-AD01-E3C31D43CAA4}" srcOrd="0" destOrd="0" presId="urn:microsoft.com/office/officeart/2008/layout/LinedList"/>
    <dgm:cxn modelId="{E3BDA2FE-DCC7-49A6-BB99-325FE2630FCD}" type="presParOf" srcId="{9B3733B6-F1AD-4EC2-A429-B780EE104968}" destId="{50AAF3C4-A999-4366-A99F-2163513E8B68}" srcOrd="1" destOrd="0" presId="urn:microsoft.com/office/officeart/2008/layout/LinedList"/>
    <dgm:cxn modelId="{A96DAAE1-0AB3-4B44-B344-1B15638974B6}" type="presParOf" srcId="{D6854083-E1A5-4784-8949-95EC189B13DC}" destId="{1CC38208-F92F-4993-8703-28DD2100993A}" srcOrd="2" destOrd="0" presId="urn:microsoft.com/office/officeart/2008/layout/LinedList"/>
    <dgm:cxn modelId="{6673AC12-3574-41DB-B633-3E35CA2DE34F}" type="presParOf" srcId="{D6854083-E1A5-4784-8949-95EC189B13DC}" destId="{233C3EEB-C605-4CAD-B718-4965F3E79BA3}" srcOrd="3" destOrd="0" presId="urn:microsoft.com/office/officeart/2008/layout/LinedList"/>
    <dgm:cxn modelId="{C941E918-D2C3-46EB-9E8D-5DF2C0DACE5B}" type="presParOf" srcId="{233C3EEB-C605-4CAD-B718-4965F3E79BA3}" destId="{8BF6859F-95C9-4259-B7CF-133D7D85E684}" srcOrd="0" destOrd="0" presId="urn:microsoft.com/office/officeart/2008/layout/LinedList"/>
    <dgm:cxn modelId="{F6C3871A-F23D-4152-85A0-B8DC24181937}" type="presParOf" srcId="{233C3EEB-C605-4CAD-B718-4965F3E79BA3}" destId="{EBD171BC-2BF2-4D41-99D2-36CED9640154}" srcOrd="1" destOrd="0" presId="urn:microsoft.com/office/officeart/2008/layout/LinedList"/>
    <dgm:cxn modelId="{744C1823-09E3-487A-A83E-48C8DD91AF39}" type="presParOf" srcId="{D6854083-E1A5-4784-8949-95EC189B13DC}" destId="{7A39CC7D-1C12-43B8-9FCB-4DAFE7B0FF76}" srcOrd="4" destOrd="0" presId="urn:microsoft.com/office/officeart/2008/layout/LinedList"/>
    <dgm:cxn modelId="{5087EACA-AE61-416D-BC38-E33F1C53E6F5}" type="presParOf" srcId="{D6854083-E1A5-4784-8949-95EC189B13DC}" destId="{5DDEE887-DD27-4965-8836-C73A0C12ACFD}" srcOrd="5" destOrd="0" presId="urn:microsoft.com/office/officeart/2008/layout/LinedList"/>
    <dgm:cxn modelId="{9477BB0B-2475-4A30-889C-80A8F2DA169F}" type="presParOf" srcId="{5DDEE887-DD27-4965-8836-C73A0C12ACFD}" destId="{89487D02-F941-4131-83EF-6AA86827E6FB}" srcOrd="0" destOrd="0" presId="urn:microsoft.com/office/officeart/2008/layout/LinedList"/>
    <dgm:cxn modelId="{53F0DCE6-7656-4552-A498-259720FC5EAD}" type="presParOf" srcId="{5DDEE887-DD27-4965-8836-C73A0C12ACFD}" destId="{12AF0666-6C60-4FA4-85B5-3F09BCF7A571}" srcOrd="1" destOrd="0" presId="urn:microsoft.com/office/officeart/2008/layout/LinedList"/>
    <dgm:cxn modelId="{C6DACEE6-595B-436D-B124-F0DB4FF7EA01}" type="presParOf" srcId="{D6854083-E1A5-4784-8949-95EC189B13DC}" destId="{3FC28C75-26B8-4F0B-A152-032F78E3CB34}" srcOrd="6" destOrd="0" presId="urn:microsoft.com/office/officeart/2008/layout/LinedList"/>
    <dgm:cxn modelId="{51A811D6-E5E5-4D77-AEA4-E46115FFF158}" type="presParOf" srcId="{D6854083-E1A5-4784-8949-95EC189B13DC}" destId="{A5686A82-278B-4A6E-955F-C1F16C86D3DD}" srcOrd="7" destOrd="0" presId="urn:microsoft.com/office/officeart/2008/layout/LinedList"/>
    <dgm:cxn modelId="{D5984E97-A853-4735-A1AF-06CC626F1BDF}" type="presParOf" srcId="{A5686A82-278B-4A6E-955F-C1F16C86D3DD}" destId="{DF8C41E4-C4D3-474D-BEAC-2B20C4D29CB6}" srcOrd="0" destOrd="0" presId="urn:microsoft.com/office/officeart/2008/layout/LinedList"/>
    <dgm:cxn modelId="{922AFBCE-2204-4C33-935D-6EDF490575C9}" type="presParOf" srcId="{A5686A82-278B-4A6E-955F-C1F16C86D3DD}" destId="{EE1AA625-4959-4559-BC50-57F59E0F7D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EE8E1-93F1-479B-8A9F-26111F0BC7F7}">
      <dsp:nvSpPr>
        <dsp:cNvPr id="0" name=""/>
        <dsp:cNvSpPr/>
      </dsp:nvSpPr>
      <dsp:spPr>
        <a:xfrm>
          <a:off x="0" y="0"/>
          <a:ext cx="5444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64FAC6-D3A4-4699-AD01-E3C31D43CAA4}">
      <dsp:nvSpPr>
        <dsp:cNvPr id="0" name=""/>
        <dsp:cNvSpPr/>
      </dsp:nvSpPr>
      <dsp:spPr>
        <a:xfrm>
          <a:off x="0" y="0"/>
          <a:ext cx="5444382" cy="89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</a:t>
          </a:r>
          <a:r>
            <a:rPr lang="en-US" sz="2100" kern="1200" dirty="0" err="1"/>
            <a:t>ur</a:t>
          </a:r>
          <a:r>
            <a:rPr lang="en-US" sz="2100" kern="1200" dirty="0"/>
            <a:t> goods are constantly degrading in </a:t>
          </a:r>
          <a:r>
            <a:rPr lang="en-US" sz="2100" b="1" kern="1200" dirty="0"/>
            <a:t>Quality</a:t>
          </a:r>
          <a:r>
            <a:rPr lang="en-US" sz="2100" kern="1200" dirty="0"/>
            <a:t> as they approach their sell by date.</a:t>
          </a:r>
        </a:p>
      </dsp:txBody>
      <dsp:txXfrm>
        <a:off x="0" y="0"/>
        <a:ext cx="5444382" cy="897801"/>
      </dsp:txXfrm>
    </dsp:sp>
    <dsp:sp modelId="{1CC38208-F92F-4993-8703-28DD2100993A}">
      <dsp:nvSpPr>
        <dsp:cNvPr id="0" name=""/>
        <dsp:cNvSpPr/>
      </dsp:nvSpPr>
      <dsp:spPr>
        <a:xfrm>
          <a:off x="0" y="897801"/>
          <a:ext cx="5444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F6859F-95C9-4259-B7CF-133D7D85E684}">
      <dsp:nvSpPr>
        <dsp:cNvPr id="0" name=""/>
        <dsp:cNvSpPr/>
      </dsp:nvSpPr>
      <dsp:spPr>
        <a:xfrm>
          <a:off x="0" y="897801"/>
          <a:ext cx="5444382" cy="89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All items have a </a:t>
          </a:r>
          <a:r>
            <a:rPr lang="en-US" sz="2100" b="1" kern="1200" dirty="0" err="1"/>
            <a:t>SellIn</a:t>
          </a:r>
          <a:r>
            <a:rPr lang="en-US" sz="2100" kern="1200" dirty="0"/>
            <a:t> value which denotes the number of days we have to sell the items</a:t>
          </a:r>
          <a:r>
            <a:rPr lang="cs-CZ" sz="2100" kern="1200" dirty="0"/>
            <a:t>.</a:t>
          </a:r>
          <a:endParaRPr lang="en-US" sz="2100" kern="1200" dirty="0"/>
        </a:p>
      </dsp:txBody>
      <dsp:txXfrm>
        <a:off x="0" y="897801"/>
        <a:ext cx="5444382" cy="897801"/>
      </dsp:txXfrm>
    </dsp:sp>
    <dsp:sp modelId="{7A39CC7D-1C12-43B8-9FCB-4DAFE7B0FF76}">
      <dsp:nvSpPr>
        <dsp:cNvPr id="0" name=""/>
        <dsp:cNvSpPr/>
      </dsp:nvSpPr>
      <dsp:spPr>
        <a:xfrm>
          <a:off x="0" y="1795603"/>
          <a:ext cx="5444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487D02-F941-4131-83EF-6AA86827E6FB}">
      <dsp:nvSpPr>
        <dsp:cNvPr id="0" name=""/>
        <dsp:cNvSpPr/>
      </dsp:nvSpPr>
      <dsp:spPr>
        <a:xfrm>
          <a:off x="0" y="1795603"/>
          <a:ext cx="5444382" cy="89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All items have a </a:t>
          </a:r>
          <a:r>
            <a:rPr lang="en-US" sz="2100" b="1" kern="1200" dirty="0"/>
            <a:t>Quality</a:t>
          </a:r>
          <a:r>
            <a:rPr lang="en-US" sz="2100" kern="1200" dirty="0"/>
            <a:t> value which denotes how valuable the item is</a:t>
          </a:r>
          <a:r>
            <a:rPr lang="cs-CZ" sz="2100" kern="1200" dirty="0"/>
            <a:t>.</a:t>
          </a:r>
          <a:endParaRPr lang="en-US" sz="2100" kern="1200" dirty="0"/>
        </a:p>
      </dsp:txBody>
      <dsp:txXfrm>
        <a:off x="0" y="1795603"/>
        <a:ext cx="5444382" cy="897801"/>
      </dsp:txXfrm>
    </dsp:sp>
    <dsp:sp modelId="{3FC28C75-26B8-4F0B-A152-032F78E3CB34}">
      <dsp:nvSpPr>
        <dsp:cNvPr id="0" name=""/>
        <dsp:cNvSpPr/>
      </dsp:nvSpPr>
      <dsp:spPr>
        <a:xfrm>
          <a:off x="0" y="2693405"/>
          <a:ext cx="5444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8C41E4-C4D3-474D-BEAC-2B20C4D29CB6}">
      <dsp:nvSpPr>
        <dsp:cNvPr id="0" name=""/>
        <dsp:cNvSpPr/>
      </dsp:nvSpPr>
      <dsp:spPr>
        <a:xfrm>
          <a:off x="0" y="2693405"/>
          <a:ext cx="5444382" cy="89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 the end of each day our system lowers both values for every item</a:t>
          </a:r>
          <a:r>
            <a:rPr lang="cs-CZ" sz="2100" kern="1200"/>
            <a:t>.</a:t>
          </a:r>
          <a:endParaRPr lang="en-US" sz="2100" kern="1200"/>
        </a:p>
      </dsp:txBody>
      <dsp:txXfrm>
        <a:off x="0" y="2693405"/>
        <a:ext cx="5444382" cy="89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06:32:58.1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380 346 2303 0 0,'0'-2'167'0'0,"2"-7"676"0"0,-1 4-622 0 0,0 1 1 0 0,1 0 0 0 0,0 0-1 0 0,0 0 1 0 0,4-7-1 0 0,-2 4 48 0 0,-2 4 91 0 0,1-1-60 0 0,14-14 336 0 0,-6 21-365 0 0,32 9-40 0 0,-32-9-21 0 0,-4-6-2 0 0,21-10-12 0 0,-21 9-49 0 0,2 0-19 0 0,1-3-87 0 0,-3 3-2 0 0,-1 0 0 0 0,1 1 0 0 0,0 0 0 0 0,12-5 0 0 0,35-12 53 0 0,1 4-24 0 0,2 3-55 0 0,21-2 58 0 0,2 2 146 0 0,15-4 74 0 0,-27 4-110 0 0,-34 5 3 0 0,64-19 250 0 0,-2 1 84 0 0,-30 10-267 0 0,-33 10-58 0 0,71-11 131 0 0,-97 16-310 0 0,281-24 547 0 0,-267 23-548 0 0,63 1 45 0 0,0 3-21 0 0,-54-1-2 0 0,59 4 214 0 0,15 3 59 0 0,4 1 217 0 0,0-1 51 0 0,-9-1 0 0 0,-3 0-12 0 0,6 3-136 0 0,-30-3-228 0 0,-33-4-21 0 0,258 8 5 0 0,505 0-59 0 0,-737-5-125 0 0,31 9 0 0 0,7 4 0 0 0,-5-1 0 0 0,-15-1 0 0 0,-29-4-10 0 0,-35-6-46 0 0,15 12-40 0 0,-25-15-78 0 0,-7 5-16 0 0,4 24 4 0 0,-5-32 176 0 0,-1 0 0 0 0,0-1 0 0 0,0 1 0 0 0,0-1 0 0 0,0 1 0 0 0,1 0 0 0 0,-1-1 0 0 0,0 1 0 0 0,0 0 0 0 0,0-1 0 0 0,0 1 0 0 0,-1 0 0 0 0,1-1 0 0 0,0 1 0 0 0,0 0 0 0 0,0-1 0 0 0,0 1 0 0 0,-1 1 0 0 0,-1 3-59 0 0,2-3 41 0 0,0 0 1 0 0,-1-1-1 0 0,1 1 0 0 0,-1 0 0 0 0,0 0 1 0 0,0-1-1 0 0,0 1 0 0 0,0-1 0 0 0,0 1 0 0 0,0-1 1 0 0,0 1-1 0 0,0-1 0 0 0,-3 3 0 0 0,-12 11-140 0 0,0 0-1 0 0,-1-1 1 0 0,-1-1 0 0 0,0-1-1 0 0,-1 0 1 0 0,0-1-1 0 0,-1-1 1 0 0,0-1-1 0 0,-24 7 1 0 0,-31 8-169 0 0,-97 17 0 0 0,56-23 675 0 0,-211 5 0 0 0,131-13 292 0 0,-66 3 106 0 0,-28 2-332 0 0,-406 13 320 0 0,-18 1-325 0 0,706-29-392 0 0,-807 52-865 0 0,709-48 1038 0 0,-115 0 263 0 0,187-5-470 0 0,0-2 1 0 0,1-2-1 0 0,0-1 0 0 0,-47-14 1 0 0,72 17-106 0 0,-33-12-339 0 0,39 14 415 0 0,0 1 1 0 0,1-1 0 0 0,-1 0-1 0 0,1 0 1 0 0,-1 0-1 0 0,1 0 1 0 0,-1 0-1 0 0,1 0 1 0 0,0 0-1 0 0,-1 0 1 0 0,1 0-1 0 0,0-1 1 0 0,0 1-1 0 0,0-1 1 0 0,0 1-1 0 0,0-1 1 0 0,0 1 0 0 0,0-1-1 0 0,0-1 1 0 0,1 2 41 0 0,0 0 0 0 0,0 0 1 0 0,0 0-1 0 0,0 1 1 0 0,0-1-1 0 0,0 0 1 0 0,0 0-1 0 0,1 0 0 0 0,-1 1 1 0 0,0-1-1 0 0,0 0 1 0 0,1 0-1 0 0,-1 1 0 0 0,0-1 1 0 0,1 0-1 0 0,-1 1 1 0 0,1-1-1 0 0,-1 1 0 0 0,1-1 1 0 0,-1 0-1 0 0,1 1 1 0 0,0-1-1 0 0,-1 1 0 0 0,1-1 1 0 0,1 0-1 0 0,19-14-80 0 0,17-6 6 0 0,17-2 20 0 0,-5 7 69 0 0,2 2 1 0 0,0 2 0 0 0,88-9 0 0 0,168 5 35 0 0,-179 12-31 0 0,348 1 315 0 0,-131 4-12 0 0,803-8 903 0 0,-554 10-716 0 0,-337 0-263 0 0,655 24 1483 0 0,-594-19-1136 0 0,59 4 335 0 0,244 9 527 0 0,-572-20-1205 0 0,-9-2-77 0 0,-29 1-93 0 0,27-3 77 0 0,-29 3 78 0 0,-1-1-156 0 0,29 0-2 0 0,-38 3-4 0 0,-8 3-52 0 0,-12 3 7 0 0,-48 3 301 0 0,-1-2 0 0 0,-101-1 0 0 0,91-6-115 0 0,38 0-102 0 0,-526 8 759 0 0,-156 12-955 0 0,548-9-144 0 0,-203 7-290 0 0,362-17 420 0 0,13-2 82 0 0,0 0-97 0 0,11 0-800 0 0,50 2 165 0 0,20 2 218 0 0,-61-3 455 0 0,53 1-244 0 0,226-5-56 0 0,-223-1 336 0 0,1140-51-133 0 0,588-59 3285 0 0,-1070 120-2851 0 0,-238 41 325 0 0,-446-42-468 0 0,452 41 402 0 0,-449-44-460 0 0,-1-3-25 0 0,13-1 19 0 0,-17-1-20 0 0,-64-9 31 0 0,-7 5-30 0 0,-1 0 1 0 0,-39-2-1 0 0,4 0 31 0 0,-435-50 166 0 0,-288 49 575 0 0,519 14 1397 0 0,-60 1-2998 0 0,-97 8-1510 0 0,-374 6 2059 0 0,617-24 148 0 0,-268-40-1 0 0,402 36-99 0 0,-70-21 0 0 0,92 21-315 0 0,0-1 0 0 0,1-1 1 0 0,0-1-1 0 0,-28-18 0 0 0,50 28 462 0 0,0 1-1 0 0,1-1 1 0 0,-1 1 0 0 0,0-1-1 0 0,0 1 1 0 0,0-1 0 0 0,0 0-1 0 0,1 1 1 0 0,-1-1 0 0 0,0 0-1 0 0,1 0 1 0 0,-1 0 0 0 0,1 1-1 0 0,-1-1 1 0 0,1 0-1 0 0,-1-2 1 0 0,-1 0-106 0 0,0 0-166 0 0,5-1-80 0 0,-3 4 414 0 0,1-1-13 0 0,0-1 0 0 0,0 0-1 0 0,1 1 1 0 0,-1-1 0 0 0,1 1-1 0 0,-1-1 1 0 0,1 1 0 0 0,-1 0-1 0 0,1 0 1 0 0,0 0 0 0 0,1-1-1 0 0,7-2 22 0 0,-1 1 0 0 0,0 0 0 0 0,15-2 0 0 0,47-8 609 0 0,92-3-1 0 0,75 9-1783 0 0,-111 4 692 0 0,230-2 211 0 0,93-3-307 0 0,80-14-279 0 0,44 11 695 0 0,-349 10 524 0 0,498 32 1942 0 0,-607-23-2063 0 0,406 16 513 0 0,-417-28-749 0 0,23-1 3344 0 0,-134 4-3269 0 0,-2 0-85 0 0,0 0 1 0 0,-1 0 0 0 0,1 0-1 0 0,-16 2 1 0 0,12 1-12 0 0,-334 17-211 0 0,104-3 509 0 0,-689 56 634 0 0,804-58-846 0 0,-368 32 26 0 0,374-46-1293 0 0,62-5-6867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06:33:04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150 185 5063 0 0,'1'5'814'0'0,"-1"-5"-793"0"0,1 0 0 0 0,-1 0 1 0 0,0 0-1 0 0,0 0 1 0 0,0 0-1 0 0,0 0 0 0 0,0 0 1 0 0,1 0-1 0 0,-1 0 1 0 0,0 0-1 0 0,0 0 0 0 0,0 0 1 0 0,0 0-1 0 0,1 0 1 0 0,1 0 150 0 0,1 1 1 0 0,-1-1-1 0 0,1 0 1 0 0,0 0 0 0 0,-1 0-1 0 0,1-1 1 0 0,-1 1 0 0 0,5-2-1 0 0,43-10 56 0 0,-38 9-85 0 0,2-3-42 0 0,65-30 75 0 0,-23 11-160 0 0,16-1-16 0 0,8 3-13 0 0,23 1-40 0 0,3 11 39 0 0,-17 10 14 0 0,24 7 70 0 0,-37-1 20 0 0,-36-2 8 0 0,41 3 4 0 0,-41-4 2 0 0,38 3 0 0 0,-39-3 0 0 0,37 2 0 0 0,-38-2 8 0 0,40 3 34 0 0,-35-3 12 0 0,152 7 162 0 0,-129-8-158 0 0,-28-1 4 0 0,59-3 2 0 0,-49 0-10 0 0,306-26 214 0 0,-164 14-298 0 0,-74 3-62 0 0,8 2-1 0 0,-10 7 44 0 0,-8 8 17 0 0,-74-4-44 0 0,-14 0 43 0 0,1 1 1 0 0,26 5-1 0 0,10 3 109 0 0,-41-7 4 0 0,0 1 2 0 0,43 11 4 0 0,-43-11 406 0 0,-2 1-300 0 0,8 4-155 0 0,49 23 2633 0 0,-86-24-2128 0 0,-33 2-295 0 0,49-10-267 0 0,-226 24 275 0 0,-9 2-78 0 0,-234 62-262 0 0,352-68 131 0 0,-298 43 585 0 0,208-45-275 0 0,-218-9 0 0 0,342-12-434 0 0,-425-23 172 0 0,370 18-539 0 0,-216 15 0 0 0,334-6 279 0 0,10 1-40 0 0,0-1-1 0 0,0-1 1 0 0,0 0-1 0 0,-1 0 1 0 0,-15-3 0 0 0,27 3 94 0 0,0 0 0 0 0,1 0 0 0 0,-1 0 0 0 0,0 0 0 0 0,0 0 0 0 0,0 0 1 0 0,0 0-1 0 0,0 0 0 0 0,0 0 0 0 0,0 0 0 0 0,0-1 0 0 0,0 1 0 0 0,0 0 1 0 0,0 0-1 0 0,0 0 0 0 0,0 0 0 0 0,1 0 0 0 0,-1 0 0 0 0,0 0 1 0 0,0 0-1 0 0,0 0 0 0 0,0 0 0 0 0,0 0 0 0 0,0 0 0 0 0,0 0 0 0 0,0-1 1 0 0,0 1-1 0 0,0 0 0 0 0,0 0 0 0 0,0 0 0 0 0,0 0 0 0 0,0 0 0 0 0,0 0 1 0 0,0 0-1 0 0,0 0 0 0 0,0 0 0 0 0,0 0 0 0 0,0-1 0 0 0,0 1 1 0 0,0 0-1 0 0,0 0 0 0 0,0 0 0 0 0,0 0 0 0 0,0 0 0 0 0,-1 0 0 0 0,1 0 1 0 0,0 0-1 0 0,0 0 0 0 0,0 0 0 0 0,0 0 0 0 0,0 0 0 0 0,0 0 0 0 0,0-1 1 0 0,0 1-1 0 0,0 0 0 0 0,0 0 0 0 0,0 0 0 0 0,0 0 0 0 0,0 0 0 0 0,-1 0 1 0 0,1 0-1 0 0,0 0 0 0 0,0 0 0 0 0,0 0 0 0 0,0 0 0 0 0,0 0 1 0 0,0 0-1 0 0,0 0 0 0 0,0 0 0 0 0,10-5-197 0 0,8-1-550 0 0,-1 3 569 0 0,3-2 126 0 0,57-9-234 0 0,5 2-40 0 0,24-6 28 0 0,-25 5 169 0 0,-38 6 69 0 0,46-5 41 0 0,-45 6-37 0 0,43-6 38 0 0,-41 5-17 0 0,325-43 22 0 0,-275 39-22 0 0,48-6 32 0 0,83-10-42 0 0,-65 7 42 0 0,-70 8 11 0 0,43-6 0 0 0,3 2 0 0 0,-4 4 0 0 0,-5 6 0 0 0,-11 3 11 0 0,-16-1 32 0 0,1-2-19 0 0,-23 3 42 0 0,-64 2 389 0 0,-16 3-434 0 0,-1-1-1 0 0,1 0 1 0 0,0 0 0 0 0,-1 1 0 0 0,1-1-1 0 0,-1 0 1 0 0,1 0 0 0 0,-1 0 0 0 0,1 0-1 0 0,-1 0 1 0 0,0 0 0 0 0,0 0 0 0 0,1 0-1 0 0,-1 0 1 0 0,0 0 0 0 0,0 0 0 0 0,0 0-1 0 0,0 0 1 0 0,0-1 0 0 0,0 1 0 0 0,0 0-1 0 0,0-1 1 0 0,-1 1 0 0 0,1-1 0 0 0,0 1-1 0 0,0-1 1 0 0,-2 1 0 0 0,-44 8 426 0 0,28-7-192 0 0,-473 60 2450 0 0,89-16-1956 0 0,168-6-368 0 0,-156 22 150 0 0,167-33-392 0 0,-132 12 1838 0 0,220-37-3310 0 0,115-5 1177 0 0,-1 0 0 0 0,1-2 0 0 0,0 0 0 0 0,-27-9 0 0 0,46 12 134 0 0,1 0 0 0 0,0-1 0 0 0,-1 1-1 0 0,1 0 1 0 0,0-1 0 0 0,0 0 0 0 0,0 1 0 0 0,-1-1 0 0 0,1 0 0 0 0,0 0 0 0 0,0 1 0 0 0,0-1 0 0 0,0 0-1 0 0,0 0 1 0 0,-1-2 0 0 0,2 3-3 0 0,0-1 0 0 0,0 0 1 0 0,-1 1-1 0 0,1-1 0 0 0,0 1 0 0 0,0-1 0 0 0,0 1 0 0 0,0-1 0 0 0,0 0 0 0 0,0 1 0 0 0,0-1 0 0 0,0 1 0 0 0,0-1 1 0 0,1 1-1 0 0,-1-1 0 0 0,0 0 0 0 0,0 1 0 0 0,0-1 0 0 0,1 1 0 0 0,-1-1 0 0 0,0 1 0 0 0,0-1 0 0 0,1 0 0 0 0,2-2-99 0 0,-1 1 1 0 0,1-1-1 0 0,0 1 0 0 0,0-1 0 0 0,0 1 0 0 0,0 0 0 0 0,6-3 0 0 0,9 0-712 0 0,41-10 422 0 0,-29 11 39 0 0,-11 2 255 0 0,59-2-467 0 0,1 3 257 0 0,-36 1 90 0 0,48 2 44 0 0,-41-1 10 0 0,357 0 2 0 0,356-16 238 0 0,-650 11-44 0 0,11 2 12 0 0,-30 2 83 0 0,-39-1 54 0 0,-17 3-101 0 0,5 3 80 0 0,-25-3-88 0 0,52 7 242 0 0,-13 1-1270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06:33:07.8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308 146 455 0 0,'-34'-3'1879'0'0,"-1"2"-1"0"0,1 1 0 0 0,-62 8 1 0 0,90-6-1541 0 0,-4-1 256 0 0,-1 1 0 0 0,1-1 0 0 0,-13-1 0 0 0,20 0-475 0 0,1 0 0 0 0,-1 0-1 0 0,1 0 1 0 0,-1-1 0 0 0,1 1 0 0 0,-1-1 0 0 0,1 0 0 0 0,-1 1 0 0 0,1-1 0 0 0,0 0 0 0 0,-1-1-1 0 0,1 1 1 0 0,0 0 0 0 0,0-1 0 0 0,0 1 0 0 0,0-1 0 0 0,0 0 0 0 0,0 1 0 0 0,-2-5 0 0 0,3 6-61 0 0,14 3-400 0 0,40 9 220 0 0,-40-9 2 0 0,1 2 0 0 0,70 23-120 0 0,-68-22 209 0 0,51 15 212 0 0,0-2 144 0 0,-30-10 24 0 0,347 55-261 0 0,-274-59-59 0 0,201-15 0 0 0,-170 2 15 0 0,188-13-66 0 0,151-5-2340 0 0,285-16 1476 0 0,-262-33 1941 0 0,-493 73-715 0 0,1 0 0 0 0,0-1 0 0 0,14-5 0 0 0,23-10 815 0 0,11-2-965 0 0,-38 13-209 0 0,-12 4-19 0 0,0-1 0 0 0,0 0 0 0 0,11-6 1 0 0,15-8 1463 0 0,-35 18-1414 0 0,0 0 0 0 0,0-1 0 0 0,0 1-1 0 0,0 0 1 0 0,0 0 0 0 0,0-1 0 0 0,-1 1-1 0 0,1 0 1 0 0,0 0 0 0 0,0-1 0 0 0,0 1 0 0 0,0 0-1 0 0,-1 0 1 0 0,1 0 0 0 0,0-1 0 0 0,0 1-1 0 0,-1 0 1 0 0,1 0 0 0 0,0 0 0 0 0,0 0-1 0 0,-1 0 1 0 0,1-1 0 0 0,0 1 0 0 0,0 0 0 0 0,-1 0-1 0 0,1 0 1 0 0,0 0 0 0 0,0 0 0 0 0,-1 0-1 0 0,1 0 1 0 0,0 0 0 0 0,-1 0 0 0 0,1 0 0 0 0,0 0-1 0 0,0 0 1 0 0,-1 0 0 0 0,1 0 0 0 0,0 1-1 0 0,0-1 1 0 0,-1 0 0 0 0,-10 2 126 0 0,1 0 0 0 0,-1 1 1 0 0,1 1-1 0 0,0 0 0 0 0,-11 5 1 0 0,-13 6 147 0 0,-27 5 120 0 0,0-3 1 0 0,-2-3-1 0 0,-91 10 0 0 0,-195-2 745 0 0,284-20-928 0 0,-364 11 486 0 0,-285 14 138 0 0,-23-19 662 0 0,494-30-1317 0 0,126 10-471 0 0,-129 2-1 0 0,214 12-453 0 0,-37 7 0 0 0,66-8 759 0 0,87 6-2586 0 0,-12-2 1872 0 0,27-1-8 0 0,199 4-578 0 0,377-42 124 0 0,-423 12 1012 0 0,396-27 733 0 0,3 54-548 0 0,-127 54-1353 0 0,-333-38 2935 0 0,-170-20-1690 0 0,56 3-338 0 0,0-3 518 0 0,-37-2 351 0 0,-30 1 40 0 0,-1-1-9 0 0,31-3-73 0 0,-31 2 981 0 0,-4-2-1174 0 0,14-11-10 0 0,-19 15-217 0 0,0 0 0 0 0,1-1 0 0 0,-1 1 0 0 0,0 0 0 0 0,0 0-1 0 0,0 0 1 0 0,0 0 0 0 0,1-1 0 0 0,-1 1 0 0 0,0 0 0 0 0,0 0 0 0 0,0 0-1 0 0,0-1 1 0 0,0 1 0 0 0,0 0 0 0 0,0 0 0 0 0,1 0 0 0 0,-1-1 0 0 0,0 1 0 0 0,0 0-1 0 0,0 0 1 0 0,0-1 0 0 0,0 1 0 0 0,0 0 0 0 0,0 0 0 0 0,0-1 0 0 0,0 1-1 0 0,0 0 1 0 0,0 0 0 0 0,0 0 0 0 0,-1-1 0 0 0,1 1 0 0 0,0 0 0 0 0,0 0-1 0 0,0-1 1 0 0,0 1 0 0 0,0 0 0 0 0,0 0 0 0 0,-1 0 0 0 0,1-1 0 0 0,-10-6 261 0 0,-6-1-191 0 0,0 2 1 0 0,0 0-1 0 0,0 1 0 0 0,-1 0 0 0 0,-22-2 1 0 0,-94-7 522 0 0,72 8-496 0 0,-44-4-42 0 0,-324-30 970 0 0,0 22-289 0 0,126 4-1360 0 0,230 10 352 0 0,115 24-2144 0 0,-41-20 2322 0 0,18 6-261 0 0,19 5-119 0 0,12 0-339 0 0,47 13-157 0 0,200 39-780 0 0,164-12 555 0 0,-402-47 1150 0 0,478 10 1313 0 0,-499-15-1297 0 0,22 0-196 0 0,-8-1 638 0 0,21-2 355 0 0,-61 4-479 0 0,34-6 2653 0 0,-11-1-2082 0 0,-26 6-1355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06:33:09.9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220 137 8287 0 0,'5'-21'4356'0'0,"-3"20"-4211"0"0,19-18 918 0 0,-7 10-772 0 0,13 2-56 0 0,29 0-227 0 0,-42 6-202 0 0,0 3-270 0 0,2-1 356 0 0,-6-1-221 0 0,-1 1-1 0 0,0 0 0 0 0,0 0 1 0 0,9 3-1 0 0,-4 1-498 0 0,42 12 87 0 0,-42-12 381 0 0,2 1 7 0 0,64 26 225 0 0,10 2 102 0 0,-9-10 41 0 0,9-7 70 0 0,-3-7 61 0 0,-52-7-1 0 0,69 2 192 0 0,-31-4 133 0 0,-36-2 118 0 0,39-2 20 0 0,-36 0-64 0 0,44-3-298 0 0,-39 2-135 0 0,50-7-23 0 0,-46 6-20 0 0,70-13-55 0 0,-5-1-2 0 0,-70 12 32 0 0,64-12-33 0 0,26-1-74 0 0,-17 4-272 0 0,-70 9-132 0 0,43-8-32 0 0,-49 8 63 0 0,50-12 284 0 0,3-3 199 0 0,-27 6 296 0 0,-54 13 151 0 0,1 0 34 0 0,46-8-55 0 0,-46 8 17 0 0,34 2-109 0 0,-31 0-289 0 0,-11 3 359 0 0,-13 3 90 0 0,-19 7 626 0 0,22-10-860 0 0,-17 6 223 0 0,-1-1-1 0 0,0 0 1 0 0,-39 6 0 0 0,-70 1-284 0 0,46-6 9 0 0,-599 111 1312 0 0,276-45-1131 0 0,322-60-338 0 0,-507 55 663 0 0,43-56-1313 0 0,535-13 449 0 0,-2 0-124 0 0,1-1-1 0 0,-1 0 1 0 0,1-1-1 0 0,0 0 1 0 0,-31-10-1 0 0,47 12 223 0 0,0 0 1 0 0,-1 0-1 0 0,1 0 0 0 0,0 0 0 0 0,0 0 1 0 0,0 0-1 0 0,0 0 0 0 0,0 0 0 0 0,0 0 1 0 0,-1 0-1 0 0,1 0 0 0 0,0 0 0 0 0,0 0 0 0 0,0-1 1 0 0,0 1-1 0 0,0 0 0 0 0,0 0 0 0 0,-1 0 1 0 0,1 0-1 0 0,0 0 0 0 0,0 0 0 0 0,0 0 1 0 0,0 0-1 0 0,0 0 0 0 0,0-1 0 0 0,0 1 0 0 0,0 0 1 0 0,0 0-1 0 0,0 0 0 0 0,0 0 0 0 0,0 0 1 0 0,-1 0-1 0 0,1-1 0 0 0,0 1 0 0 0,0 0 1 0 0,0 0-1 0 0,0 0 0 0 0,0 0 0 0 0,0 0 0 0 0,0-1 1 0 0,0 1-1 0 0,0 0 0 0 0,1 0 0 0 0,-1 0 1 0 0,0 0-1 0 0,0 0 0 0 0,0-1 0 0 0,0 1 1 0 0,0 0-1 0 0,9-5-183 0 0,17-3-81 0 0,-23 7 193 0 0,104-25-773 0 0,-24 7 668 0 0,16-1-46 0 0,-26 5 108 0 0,-35 8-10 0 0,42-9-45 0 0,-38 8-17 0 0,45-7-7 0 0,-41 7-7 0 0,307-35-772 0 0,-182 20 234 0 0,-81 12 500 0 0,-44 6 18 0 0,45-4 8 0 0,-44 5 2 0 0,46-3 10 0 0,-47 4 39 0 0,41-5 20 0 0,-48 3 3 0 0,63-11 344 0 0,-19 3 656 0 0,-68 9-715 0 0,45-5 233 0 0,10 3-361 0 0,2 7-1 0 0,-39 4 45 0 0,-33-5-56 0 0,1 0-1 0 0,0 0 1 0 0,-1 1-1 0 0,1-1 0 0 0,-1 0 1 0 0,1 0-1 0 0,0 1 0 0 0,-1-1 1 0 0,1 0-1 0 0,-1 0 0 0 0,1 1 1 0 0,-1-1-1 0 0,1 1 0 0 0,-1-1 1 0 0,1 0-1 0 0,-1 1 0 0 0,0-1 1 0 0,1 1-1 0 0,-1-1 0 0 0,1 1 1 0 0,-1 0-1 0 0,0-1 1 0 0,0 1-1 0 0,1-1 0 0 0,-1 1 1 0 0,0 1-1 0 0,0-2-43 0 0,0 1 0 0 0,-1 0 0 0 0,1-1 1 0 0,-1 1-1 0 0,1 0 0 0 0,-1-1 0 0 0,1 1 0 0 0,-1 0 0 0 0,1-1 1 0 0,-1 1-1 0 0,1-1 0 0 0,-1 1 0 0 0,0-1 0 0 0,1 1 0 0 0,-1-1 1 0 0,0 0-1 0 0,1 1 0 0 0,-1-1 0 0 0,0 0 0 0 0,0 1 0 0 0,0-1 0 0 0,1 0 1 0 0,-1 0-1 0 0,-1 0 0 0 0,-26 5 536 0 0,22-4-100 0 0,-319 45 3567 0 0,-139 0-3552 0 0,260-30 300 0 0,-418-4 1209 0 0,392-14-1744 0 0,206 2-207 0 0,-102 4 209 0 0,110-3-321 0 0,-1 2 0 0 0,1 0 0 0 0,-1 0 0 0 0,1 2 0 0 0,-22 8 0 0 0,26-6-1620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8T06:59:52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0 113,'81'0,"111"-15,597-58,-731 71,700-21,905 24,-1653 0,-1 0,1 0,-1 1,1 0,-1 0,0 1,9 5,62 32,-50-23,158 66,-142-65,-37-15,1-1,0 0,-1 0,1-1,0 0,0-1,0 0,10-2,-10 1,1 0,-1 1,0 1,0-1,0 2,0-1,15 5,-7 0,-1-1,36 4,-22-4,-30-5,1 0,0 1,0-1,0 1,-1-1,1 1,0 0,0 0,-1 0,1 0,-1 0,3 2,-4-3,1 1,-1-1,0 0,0 1,0-1,1 0,-1 1,0-1,0 0,0 1,0-1,0 0,0 1,0-1,0 0,0 1,0-1,0 1,0-1,0 0,0 1,0-1,0 0,0 1,-1-1,1 1,-1 0,0 0,1 0,-1 0,0 0,0 0,0-1,0 1,0 0,0 0,-2 0,-21 10,0-1,-1-2,0 0,-27 4,-5 2,-62 20,-185 42,36-38,176-30,-120-6,104-4,-2770 2,2854-2,14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6048-E7E9-6B99-1F85-EE13D3968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F72B5-E9CE-D158-EA41-6201FA4D2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BC68-4258-23D7-C9B5-9A4D04F2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A92B6-6F68-74CB-5DDC-BD536E49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A839A-C8E6-8C9E-E9A0-96AADCF6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83FF-7684-1F69-3EBC-F4E29641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CE077-3CD0-E416-8AC9-381B55881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77598-E02D-68C1-F83C-630C8C54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5563D-F123-8884-306F-18DABB46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D9143-2374-F829-75BE-13FAF155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B8B154-F66C-3DE2-076B-A41D71271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2C82F-17A6-CB27-3BD6-468748730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F48DA-B1AF-797B-761F-9FA3529D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4574F-C1B8-546F-EEE4-DA139D2E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54D9A-E62B-E1B7-026F-C9E2B99E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2BBD-57A3-51C5-7A4D-038A93C5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76D70-0F25-A2D7-F1D0-20494BCA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232E-ADD1-6F22-ECDE-849E87DC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F573A-74E4-BB55-2716-AD1B7764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AF6FC-BAA4-80CC-F0D8-697318E3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75FC-BF62-B7CD-C346-DB2D9F70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D8F68-64EC-7FC4-B433-0E396022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313AE-97D5-9E06-FAE2-70160107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CBD09-24E8-AF20-3114-4A512A7E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14D3E-EE27-B417-6D73-9B35803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C1EE-7071-FD63-AC4F-78857C2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8FD8-FD24-6F71-B1D2-CA14B57E7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976B5-0B8A-9ABA-5332-013EA23F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67C24-BC85-7AFE-06AE-3F9EA00E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028A-CAF5-7A8F-8483-6FD4B608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91043-F64B-14B4-E70A-97E8992F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E4F0-F0CC-873A-2108-A70D11EF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BB500-7421-0857-B028-702DD16E7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E3D79-C402-7B37-A1DD-7242710BF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2CD49-5940-2C1B-5101-FC8B23537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0F5A6-E0FA-6807-2650-6E0D8AFF6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03AB0-982E-EBEC-13A1-14986DFA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08388-A5AD-F5CF-8445-08FC8259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BC748-B5A6-BDF3-705F-A7865377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7574-DD8A-FBB0-0A3B-0FEFF322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A16E7-7C5A-2A7F-8AC4-134C500B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36840-64E7-5DB6-11A5-C82A68C0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9EAD7-A6BA-C538-9EAA-A1F3088C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8F474-1DC9-7CDD-9806-F59F574E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B296D-4F8E-6B60-6D0B-00083A7E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266F-04E6-6C2C-B1C7-E75E5574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56DE-51D1-AD59-55D1-2C2FC17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C4716-2D7D-5E31-CCD3-842B7FFA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721E1-2E6F-8E4E-B774-A6C8EBFEF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EC3AD-DA98-43A1-9189-3423C62E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115DC-FA6A-7467-4783-E65E33DA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FEC98-56CE-D41A-D7D3-9C188174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AE85-131B-4CC9-3829-8558EA8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19446-0522-52B0-975A-0DD95856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E359E-866D-0BF1-B024-CC1E89F54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E04C7-C608-3F5A-47ED-F9109C86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828FD-7831-BCC5-D704-BBD0EA32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55558-8AF7-EFEC-D088-FA2232F4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ABD90-83D7-E99C-1E5F-9F485F59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D0AFE-A34C-3DC8-172A-A7C049A3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2817B-3D0F-3C67-8EDD-BDDA28836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9170F-FF56-4171-A1F4-8F94ABE93AB1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F99B3-D06A-98E2-5C6B-700E5E54E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6894-3826-4049-FFA0-DD304C5FD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D5C90-59C5-493B-86F6-F744B0FA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6F8C-BB84-389A-3155-75C7FE523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Specification by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EFB3C-38B9-FB67-6F10-0D71584D1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Karel </a:t>
            </a:r>
            <a:r>
              <a:rPr lang="en-US" dirty="0" err="1"/>
              <a:t>Smutn</a:t>
            </a:r>
            <a:r>
              <a:rPr lang="cs-CZ" dirty="0"/>
              <a:t>ý, 2024</a:t>
            </a:r>
          </a:p>
          <a:p>
            <a:endParaRPr lang="en-US" dirty="0"/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13B6514B-95C8-E7DA-E8A9-D4C6DE00A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92" y="4674304"/>
            <a:ext cx="4067503" cy="6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14A6-4C32-7C96-594B-6106366B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7925C-9A53-2309-7B7D-8B8426BEE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 fairly complex functionality</a:t>
            </a:r>
          </a:p>
          <a:p>
            <a:r>
              <a:rPr lang="en-US" dirty="0"/>
              <a:t>Get the customer and the whole team to the same room</a:t>
            </a:r>
          </a:p>
          <a:p>
            <a:r>
              <a:rPr lang="en-US" dirty="0"/>
              <a:t>Write some Specifications</a:t>
            </a:r>
          </a:p>
          <a:p>
            <a:endParaRPr lang="en-US" dirty="0"/>
          </a:p>
          <a:p>
            <a:r>
              <a:rPr lang="en-US" dirty="0"/>
              <a:t>Run them manually at the end of every Sprint</a:t>
            </a:r>
          </a:p>
          <a:p>
            <a:r>
              <a:rPr lang="en-US" dirty="0"/>
              <a:t>Turn them into automated tests (will be painful)</a:t>
            </a:r>
          </a:p>
          <a:p>
            <a:endParaRPr lang="en-US" dirty="0"/>
          </a:p>
          <a:p>
            <a:r>
              <a:rPr lang="en-US" dirty="0"/>
              <a:t>Rinse and repeat</a:t>
            </a:r>
          </a:p>
        </p:txBody>
      </p:sp>
    </p:spTree>
    <p:extLst>
      <p:ext uri="{BB962C8B-B14F-4D97-AF65-F5344CB8AC3E}">
        <p14:creationId xmlns:p14="http://schemas.microsoft.com/office/powerpoint/2010/main" val="33549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ecification by Example | Book by Gojko Adzic | Official Publisher ...">
            <a:extLst>
              <a:ext uri="{FF2B5EF4-FFF2-40B4-BE49-F238E27FC236}">
                <a16:creationId xmlns:a16="http://schemas.microsoft.com/office/drawing/2014/main" id="{52A3464F-E8B3-8C40-D0F0-0F2F0DCF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74" y="766880"/>
            <a:ext cx="4247067" cy="53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idging the Communication Gap by Gojko Adzic | Open Library">
            <a:extLst>
              <a:ext uri="{FF2B5EF4-FFF2-40B4-BE49-F238E27FC236}">
                <a16:creationId xmlns:a16="http://schemas.microsoft.com/office/drawing/2014/main" id="{06D7E45B-CB52-F79F-D2DF-E44493BB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59" y="766880"/>
            <a:ext cx="3545944" cy="53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3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rtana tiene los días contados, pero Microsoft tiene un sucesor mucho ...">
            <a:extLst>
              <a:ext uri="{FF2B5EF4-FFF2-40B4-BE49-F238E27FC236}">
                <a16:creationId xmlns:a16="http://schemas.microsoft.com/office/drawing/2014/main" id="{AC4AAE4A-302D-0C02-578D-37ADDCBF8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0"/>
          <a:stretch/>
        </p:blipFill>
        <p:spPr bwMode="auto">
          <a:xfrm>
            <a:off x="6031436" y="0"/>
            <a:ext cx="6160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2E80B-C979-8231-F7D2-F7E38C28F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770" y="2498835"/>
            <a:ext cx="3932237" cy="2055148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What about AI?</a:t>
            </a:r>
          </a:p>
        </p:txBody>
      </p:sp>
    </p:spTree>
    <p:extLst>
      <p:ext uri="{BB962C8B-B14F-4D97-AF65-F5344CB8AC3E}">
        <p14:creationId xmlns:p14="http://schemas.microsoft.com/office/powerpoint/2010/main" val="90395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52A1-9190-A394-6FBB-F03D8E85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98" y="1138036"/>
            <a:ext cx="559820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Welcome to Gilded Rose</a:t>
            </a:r>
            <a:endParaRPr lang="en-US" sz="3200"/>
          </a:p>
        </p:txBody>
      </p:sp>
      <p:pic>
        <p:nvPicPr>
          <p:cNvPr id="1026" name="Picture 2" descr="Inns of Warcraft: The Gilded Rose">
            <a:extLst>
              <a:ext uri="{FF2B5EF4-FFF2-40B4-BE49-F238E27FC236}">
                <a16:creationId xmlns:a16="http://schemas.microsoft.com/office/drawing/2014/main" id="{EAC8AD4D-D423-1C4F-6152-87827C846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38790"/>
          <a:stretch/>
        </p:blipFill>
        <p:spPr bwMode="auto">
          <a:xfrm>
            <a:off x="742122" y="1315854"/>
            <a:ext cx="4365438" cy="43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6" name="Content Placeholder 2">
            <a:extLst>
              <a:ext uri="{FF2B5EF4-FFF2-40B4-BE49-F238E27FC236}">
                <a16:creationId xmlns:a16="http://schemas.microsoft.com/office/drawing/2014/main" id="{122127A6-64F4-C3E6-5286-C47715371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1105"/>
              </p:ext>
            </p:extLst>
          </p:nvPr>
        </p:nvGraphicFramePr>
        <p:xfrm>
          <a:off x="5755598" y="2551176"/>
          <a:ext cx="5444382" cy="359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62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ulfuras - Wowpedia - Your wiki guide to the World of Warcraft">
            <a:extLst>
              <a:ext uri="{FF2B5EF4-FFF2-40B4-BE49-F238E27FC236}">
                <a16:creationId xmlns:a16="http://schemas.microsoft.com/office/drawing/2014/main" id="{F554F45B-3F32-6761-728B-226E5015E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660" b="-1"/>
          <a:stretch/>
        </p:blipFill>
        <p:spPr bwMode="auto">
          <a:xfrm>
            <a:off x="742122" y="1315832"/>
            <a:ext cx="4365438" cy="43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15" name="Straight Connector 211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F9C8D-11CC-1686-A51D-B8F5CB11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98" y="1315832"/>
            <a:ext cx="5444382" cy="4826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Once the sell by date has passed, </a:t>
            </a:r>
            <a:r>
              <a:rPr lang="en-US" sz="2400" b="1" dirty="0">
                <a:cs typeface="Courier New" panose="02070309020205020404" pitchFamily="49" charset="0"/>
              </a:rPr>
              <a:t>Quality</a:t>
            </a:r>
            <a:r>
              <a:rPr lang="en-US" sz="2400" dirty="0"/>
              <a:t> degrades twice as fast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>
                <a:cs typeface="Courier New" panose="02070309020205020404" pitchFamily="49" charset="0"/>
              </a:rPr>
              <a:t>Quality</a:t>
            </a:r>
            <a:r>
              <a:rPr lang="en-US" sz="2400" dirty="0"/>
              <a:t> of an item is never negative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"Aged Brie"</a:t>
            </a:r>
            <a:r>
              <a:rPr lang="en-US" sz="2400" dirty="0"/>
              <a:t> actually increases in </a:t>
            </a:r>
            <a:r>
              <a:rPr lang="en-US" sz="2400" b="1" dirty="0">
                <a:cs typeface="Courier New" panose="02070309020205020404" pitchFamily="49" charset="0"/>
              </a:rPr>
              <a:t>Quality</a:t>
            </a:r>
            <a:r>
              <a:rPr lang="en-US" sz="2400" dirty="0"/>
              <a:t> the older it gets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>
                <a:cs typeface="Courier New" panose="02070309020205020404" pitchFamily="49" charset="0"/>
              </a:rPr>
              <a:t>Quality</a:t>
            </a:r>
            <a:r>
              <a:rPr lang="en-US" sz="2400" dirty="0"/>
              <a:t> of an item is never more than 50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"</a:t>
            </a:r>
            <a:r>
              <a:rPr lang="en-US" sz="2400" b="1" dirty="0" err="1"/>
              <a:t>Sulfuras</a:t>
            </a:r>
            <a:r>
              <a:rPr lang="en-US" sz="2400" b="1" dirty="0"/>
              <a:t>"</a:t>
            </a:r>
            <a:r>
              <a:rPr lang="en-US" sz="2400" dirty="0"/>
              <a:t>, being a legendary item, never has to be sold or decreases in </a:t>
            </a:r>
            <a:r>
              <a:rPr lang="en-US" sz="2400" b="1" dirty="0">
                <a:cs typeface="Courier New" panose="02070309020205020404" pitchFamily="49" charset="0"/>
              </a:rPr>
              <a:t>Quality</a:t>
            </a:r>
            <a:r>
              <a:rPr lang="cs-CZ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270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280D-FB9D-B647-231E-F781611B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C607-5894-5C71-E87B-10EBFB08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</a:t>
            </a:r>
            <a:r>
              <a:rPr lang="en-US" b="1" dirty="0"/>
              <a:t> </a:t>
            </a:r>
            <a:r>
              <a:rPr lang="en-US" sz="2800" b="1" dirty="0"/>
              <a:t>"</a:t>
            </a:r>
            <a:r>
              <a:rPr lang="en-US" b="1" dirty="0"/>
              <a:t>+5 Dexterity Vest</a:t>
            </a:r>
            <a:r>
              <a:rPr lang="en-US" sz="2800" b="1" dirty="0"/>
              <a:t>"</a:t>
            </a:r>
            <a:r>
              <a:rPr lang="en-US" dirty="0"/>
              <a:t>, </a:t>
            </a:r>
            <a:r>
              <a:rPr lang="en-US" dirty="0" err="1"/>
              <a:t>SellIn</a:t>
            </a:r>
            <a:r>
              <a:rPr lang="en-US" dirty="0"/>
              <a:t> = 3, changes by ___</a:t>
            </a:r>
          </a:p>
          <a:p>
            <a:endParaRPr lang="en-US" dirty="0"/>
          </a:p>
          <a:p>
            <a:r>
              <a:rPr lang="en-US" dirty="0"/>
              <a:t>Quality of </a:t>
            </a:r>
            <a:r>
              <a:rPr lang="en-US" sz="2800" b="1" dirty="0"/>
              <a:t>"</a:t>
            </a:r>
            <a:r>
              <a:rPr lang="en-US" b="1" dirty="0"/>
              <a:t>Elixir of the Mongoose</a:t>
            </a:r>
            <a:r>
              <a:rPr lang="en-US" sz="2800" b="1" dirty="0"/>
              <a:t>"</a:t>
            </a:r>
            <a:r>
              <a:rPr lang="en-US" dirty="0"/>
              <a:t>, </a:t>
            </a:r>
            <a:r>
              <a:rPr lang="en-US" dirty="0" err="1"/>
              <a:t>SellIn</a:t>
            </a:r>
            <a:r>
              <a:rPr lang="en-US" dirty="0"/>
              <a:t> = 0, changes by ___</a:t>
            </a:r>
          </a:p>
          <a:p>
            <a:endParaRPr lang="en-US" dirty="0"/>
          </a:p>
          <a:p>
            <a:r>
              <a:rPr lang="en-US" dirty="0"/>
              <a:t>Quality of </a:t>
            </a:r>
            <a:r>
              <a:rPr lang="en-US" sz="2800" b="1" dirty="0"/>
              <a:t>“</a:t>
            </a:r>
            <a:r>
              <a:rPr lang="en-US" b="1" dirty="0" err="1"/>
              <a:t>Sulfuras</a:t>
            </a:r>
            <a:r>
              <a:rPr lang="en-US" b="1" dirty="0"/>
              <a:t>, Hand of </a:t>
            </a:r>
            <a:r>
              <a:rPr lang="en-US" b="1" dirty="0" err="1"/>
              <a:t>Ragnarok</a:t>
            </a:r>
            <a:r>
              <a:rPr lang="en-US" sz="2800" b="1" dirty="0"/>
              <a:t>"</a:t>
            </a:r>
            <a:r>
              <a:rPr lang="en-US" dirty="0"/>
              <a:t>, changes by ___</a:t>
            </a:r>
          </a:p>
          <a:p>
            <a:endParaRPr lang="en-US" dirty="0"/>
          </a:p>
          <a:p>
            <a:r>
              <a:rPr lang="en-US" dirty="0"/>
              <a:t>Quality of </a:t>
            </a:r>
            <a:r>
              <a:rPr lang="en-US" sz="2800" b="1" dirty="0"/>
              <a:t>“</a:t>
            </a:r>
            <a:r>
              <a:rPr lang="en-US" b="1" dirty="0"/>
              <a:t>Aged Brie</a:t>
            </a:r>
            <a:r>
              <a:rPr lang="en-US" sz="2800" b="1" dirty="0"/>
              <a:t>"</a:t>
            </a:r>
            <a:r>
              <a:rPr lang="en-US" dirty="0"/>
              <a:t>, </a:t>
            </a:r>
            <a:r>
              <a:rPr lang="en-US" dirty="0" err="1"/>
              <a:t>SellIn</a:t>
            </a:r>
            <a:r>
              <a:rPr lang="en-US" dirty="0"/>
              <a:t> = -3, changes by ___</a:t>
            </a:r>
          </a:p>
        </p:txBody>
      </p:sp>
    </p:spTree>
    <p:extLst>
      <p:ext uri="{BB962C8B-B14F-4D97-AF65-F5344CB8AC3E}">
        <p14:creationId xmlns:p14="http://schemas.microsoft.com/office/powerpoint/2010/main" val="40037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D343-3354-A611-A2EA-977AE320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by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1FE0A-DC85-D0C0-E0AA-E3B131E9A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34106"/>
            <a:ext cx="10160417" cy="38820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192A11-ABBD-94D0-A1F4-B899E9B77AF2}"/>
                  </a:ext>
                </a:extLst>
              </p14:cNvPr>
              <p14:cNvContentPartPr/>
              <p14:nvPr/>
            </p14:nvContentPartPr>
            <p14:xfrm>
              <a:off x="7362060" y="4386780"/>
              <a:ext cx="3434400" cy="245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192A11-ABBD-94D0-A1F4-B899E9B77A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8420" y="4278780"/>
                <a:ext cx="35420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838C6-F4F2-F606-85D6-9AE8DCA67F92}"/>
                  </a:ext>
                </a:extLst>
              </p14:cNvPr>
              <p14:cNvContentPartPr/>
              <p14:nvPr/>
            </p14:nvContentPartPr>
            <p14:xfrm>
              <a:off x="933180" y="4927140"/>
              <a:ext cx="1210320" cy="131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838C6-F4F2-F606-85D6-9AE8DCA67F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540" y="4819140"/>
                <a:ext cx="13179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D1FCB2-9C7E-2126-FC93-7551C06407C6}"/>
                  </a:ext>
                </a:extLst>
              </p14:cNvPr>
              <p14:cNvContentPartPr/>
              <p14:nvPr/>
            </p14:nvContentPartPr>
            <p14:xfrm>
              <a:off x="8498580" y="4944060"/>
              <a:ext cx="1533960" cy="11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D1FCB2-9C7E-2126-FC93-7551C06407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4580" y="4836420"/>
                <a:ext cx="1641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5CB910-673B-8049-82D7-BC776B6840C4}"/>
                  </a:ext>
                </a:extLst>
              </p14:cNvPr>
              <p14:cNvContentPartPr/>
              <p14:nvPr/>
            </p14:nvContentPartPr>
            <p14:xfrm>
              <a:off x="976740" y="5369580"/>
              <a:ext cx="1025640" cy="13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5CB910-673B-8049-82D7-BC776B6840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2740" y="5261940"/>
                <a:ext cx="11332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819733-AC99-BA84-20CD-BCDD5CF4C7AC}"/>
                  </a:ext>
                </a:extLst>
              </p14:cNvPr>
              <p14:cNvContentPartPr/>
              <p14:nvPr/>
            </p14:nvContentPartPr>
            <p14:xfrm>
              <a:off x="5722911" y="2729432"/>
              <a:ext cx="1551240" cy="17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819733-AC99-BA84-20CD-BCDD5CF4C7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8911" y="2621432"/>
                <a:ext cx="1658880" cy="3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94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FDFA-D83B-BCC1-14E4-F93B9A5B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by Example a.k.a.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0218-C240-6F5A-DF62-3D0088B0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Acceptance Test-Driven Development</a:t>
            </a:r>
          </a:p>
          <a:p>
            <a:r>
              <a:rPr lang="en-US" sz="3600" dirty="0"/>
              <a:t>Agile Acceptance Testing</a:t>
            </a:r>
          </a:p>
          <a:p>
            <a:r>
              <a:rPr lang="en-US" sz="3600" dirty="0"/>
              <a:t>Behavior-Driven Development</a:t>
            </a:r>
          </a:p>
          <a:p>
            <a:r>
              <a:rPr lang="en-US" sz="3600" dirty="0"/>
              <a:t>Test-Driven Requirements</a:t>
            </a:r>
          </a:p>
          <a:p>
            <a:r>
              <a:rPr lang="en-US" sz="3600" dirty="0"/>
              <a:t>Example-Driven Development</a:t>
            </a:r>
          </a:p>
          <a:p>
            <a:r>
              <a:rPr lang="en-US" sz="3600" dirty="0"/>
              <a:t>Executable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4106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sting Small Stories - Agile Testing with Lisa Crispin">
            <a:extLst>
              <a:ext uri="{FF2B5EF4-FFF2-40B4-BE49-F238E27FC236}">
                <a16:creationId xmlns:a16="http://schemas.microsoft.com/office/drawing/2014/main" id="{D0659445-92C1-C04A-F292-4AC57E5F9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/>
          <a:stretch/>
        </p:blipFill>
        <p:spPr bwMode="auto">
          <a:xfrm>
            <a:off x="2876381" y="1837809"/>
            <a:ext cx="6439237" cy="41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ontPage">
            <a:extLst>
              <a:ext uri="{FF2B5EF4-FFF2-40B4-BE49-F238E27FC236}">
                <a16:creationId xmlns:a16="http://schemas.microsoft.com/office/drawing/2014/main" id="{C08ACB3B-1CE6-3C8F-C218-53EBBCA5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1" y="697015"/>
            <a:ext cx="4255751" cy="7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5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1FFF-5C55-86D1-34FA-57FFC58E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AA40-1EC9-539F-EF37-F6786F6DB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Scenario:</a:t>
            </a:r>
            <a:r>
              <a:rPr lang="en-US" dirty="0"/>
              <a:t> As an existing user, I want to log in successfully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/>
              <a:t>Given</a:t>
            </a:r>
            <a:r>
              <a:rPr lang="en-US" dirty="0"/>
              <a:t> the user is on the Home page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/>
              <a:t>When</a:t>
            </a:r>
            <a:r>
              <a:rPr lang="en-US" dirty="0"/>
              <a:t> the user clicks on the login link on Home Page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/>
              <a:t>And</a:t>
            </a:r>
            <a:r>
              <a:rPr lang="en-US" dirty="0"/>
              <a:t> the user can see the login screen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/>
              <a:t>And</a:t>
            </a:r>
            <a:r>
              <a:rPr lang="en-US" dirty="0"/>
              <a:t> the user enters his username and password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/>
              <a:t>And</a:t>
            </a:r>
            <a:r>
              <a:rPr lang="en-US" dirty="0"/>
              <a:t> the user is able to click on the login button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/>
              <a:t>Then</a:t>
            </a:r>
            <a:r>
              <a:rPr lang="en-US" dirty="0"/>
              <a:t> the user is logged in successfully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/>
              <a:t>And</a:t>
            </a:r>
            <a:r>
              <a:rPr lang="en-US" dirty="0"/>
              <a:t> the successful login message is displayed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78E4D-711A-07A5-5DB6-A6CA0E715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Scenario: </a:t>
            </a:r>
            <a:r>
              <a:rPr lang="en-US" dirty="0"/>
              <a:t>As an existing user, I want to log in successfully.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500" b="1" dirty="0"/>
              <a:t>Given</a:t>
            </a:r>
            <a:r>
              <a:rPr lang="en-US" sz="2500" dirty="0"/>
              <a:t> the user is on the Home page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500" b="1" dirty="0"/>
              <a:t>When</a:t>
            </a:r>
            <a:r>
              <a:rPr lang="en-US" sz="2500" dirty="0"/>
              <a:t> the user navigates to the Login page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500" b="1" dirty="0"/>
              <a:t>And</a:t>
            </a:r>
            <a:r>
              <a:rPr lang="en-US" sz="2500" dirty="0"/>
              <a:t> the user enters the username and password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500" b="1" dirty="0"/>
              <a:t>Then</a:t>
            </a:r>
            <a:r>
              <a:rPr lang="en-US" sz="2500" dirty="0"/>
              <a:t> the successful login message is displayed</a:t>
            </a:r>
          </a:p>
        </p:txBody>
      </p:sp>
    </p:spTree>
    <p:extLst>
      <p:ext uri="{BB962C8B-B14F-4D97-AF65-F5344CB8AC3E}">
        <p14:creationId xmlns:p14="http://schemas.microsoft.com/office/powerpoint/2010/main" val="428223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8E63E-C9EB-7654-86B0-BC911E9E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FFB68-CA2B-7D76-BD69-6BC4BDE0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3800" dirty="0"/>
              <a:t>Just start!</a:t>
            </a:r>
          </a:p>
        </p:txBody>
      </p:sp>
    </p:spTree>
    <p:extLst>
      <p:ext uri="{BB962C8B-B14F-4D97-AF65-F5344CB8AC3E}">
        <p14:creationId xmlns:p14="http://schemas.microsoft.com/office/powerpoint/2010/main" val="169931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400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Office Theme</vt:lpstr>
      <vt:lpstr>Specification by Example</vt:lpstr>
      <vt:lpstr>Welcome to Gilded Rose</vt:lpstr>
      <vt:lpstr>PowerPoint Presentation</vt:lpstr>
      <vt:lpstr>Quiz</vt:lpstr>
      <vt:lpstr>Specification by Example</vt:lpstr>
      <vt:lpstr>Specification by Example a.k.a.</vt:lpstr>
      <vt:lpstr>PowerPoint Presentation</vt:lpstr>
      <vt:lpstr>Which is better?</vt:lpstr>
      <vt:lpstr>How to start?</vt:lpstr>
      <vt:lpstr>How to start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Specification by Example</dc:title>
  <dc:creator>Karel Smutný</dc:creator>
  <cp:lastModifiedBy>Karel Smutný</cp:lastModifiedBy>
  <cp:revision>1</cp:revision>
  <dcterms:created xsi:type="dcterms:W3CDTF">2024-05-28T04:52:27Z</dcterms:created>
  <dcterms:modified xsi:type="dcterms:W3CDTF">2024-06-05T08:57:02Z</dcterms:modified>
</cp:coreProperties>
</file>